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Proxima Nova Extrabold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18" Type="http://schemas.openxmlformats.org/officeDocument/2006/relationships/font" Target="fonts/ProximaNova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300">
                <a:solidFill>
                  <a:srgbClr val="2A2A2A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IMPORTANTE: Es necesario hacer un copia y no trabajar sobre este archivo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21d0a5d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121d0a5d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4.png"/><Relationship Id="rId22" Type="http://schemas.openxmlformats.org/officeDocument/2006/relationships/image" Target="../media/image25.png"/><Relationship Id="rId21" Type="http://schemas.openxmlformats.org/officeDocument/2006/relationships/image" Target="../media/image26.png"/><Relationship Id="rId24" Type="http://schemas.openxmlformats.org/officeDocument/2006/relationships/image" Target="../media/image29.png"/><Relationship Id="rId2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26" Type="http://schemas.openxmlformats.org/officeDocument/2006/relationships/image" Target="../media/image42.png"/><Relationship Id="rId25" Type="http://schemas.openxmlformats.org/officeDocument/2006/relationships/image" Target="../media/image28.png"/><Relationship Id="rId27" Type="http://schemas.openxmlformats.org/officeDocument/2006/relationships/image" Target="../media/image3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1" Type="http://schemas.openxmlformats.org/officeDocument/2006/relationships/image" Target="../media/image2.png"/><Relationship Id="rId10" Type="http://schemas.openxmlformats.org/officeDocument/2006/relationships/image" Target="../media/image5.png"/><Relationship Id="rId13" Type="http://schemas.openxmlformats.org/officeDocument/2006/relationships/image" Target="../media/image27.png"/><Relationship Id="rId12" Type="http://schemas.openxmlformats.org/officeDocument/2006/relationships/image" Target="../media/image20.png"/><Relationship Id="rId15" Type="http://schemas.openxmlformats.org/officeDocument/2006/relationships/image" Target="../media/image32.png"/><Relationship Id="rId14" Type="http://schemas.openxmlformats.org/officeDocument/2006/relationships/image" Target="../media/image33.png"/><Relationship Id="rId17" Type="http://schemas.openxmlformats.org/officeDocument/2006/relationships/image" Target="../media/image19.png"/><Relationship Id="rId16" Type="http://schemas.openxmlformats.org/officeDocument/2006/relationships/image" Target="../media/image23.png"/><Relationship Id="rId19" Type="http://schemas.openxmlformats.org/officeDocument/2006/relationships/image" Target="../media/image22.png"/><Relationship Id="rId18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45.png"/><Relationship Id="rId7" Type="http://schemas.openxmlformats.org/officeDocument/2006/relationships/image" Target="../media/image4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52.png"/><Relationship Id="rId7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-8533" l="0" r="0" t="-8547"/>
          <a:stretch/>
        </p:blipFill>
        <p:spPr>
          <a:xfrm>
            <a:off x="1938325" y="4476526"/>
            <a:ext cx="386400" cy="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58775" y="1295625"/>
            <a:ext cx="8377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47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Mercado</a:t>
            </a:r>
            <a:r>
              <a:rPr lang="pt-BR" sz="4700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pt-BR" sz="47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Livre - </a:t>
            </a:r>
            <a:endParaRPr b="0" i="0" sz="47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47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                 Produtos Frescos</a:t>
            </a:r>
            <a:endParaRPr b="0" i="0" sz="47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4700" y="2918500"/>
            <a:ext cx="386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"/>
                <a:ea typeface="Proxima Nova"/>
                <a:cs typeface="Proxima Nova"/>
                <a:sym typeface="Proxima Nova"/>
              </a:rPr>
              <a:t>//</a:t>
            </a:r>
            <a:r>
              <a:rPr b="0" i="0" lang="pt-BR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Projeto integrador</a:t>
            </a:r>
            <a:endParaRPr b="0" i="0" sz="30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5800" y="3832093"/>
            <a:ext cx="1308200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5442" y="3654500"/>
            <a:ext cx="386409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0" l="39242" r="0" t="34271"/>
          <a:stretch/>
        </p:blipFill>
        <p:spPr>
          <a:xfrm>
            <a:off x="0" y="0"/>
            <a:ext cx="1998427" cy="105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850" y="4309375"/>
            <a:ext cx="1085725" cy="4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100" y="0"/>
            <a:ext cx="5282899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6862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615250" y="4167878"/>
            <a:ext cx="352325" cy="3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70550" y="205573"/>
            <a:ext cx="1348500" cy="1348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512" y="361551"/>
            <a:ext cx="1036575" cy="10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619050" y="679725"/>
            <a:ext cx="23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de desenvolvedores: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70550" y="1601875"/>
            <a:ext cx="363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Felipe Bontempo</a:t>
            </a:r>
            <a:endParaRPr b="1" i="0" sz="26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Fernando Netto</a:t>
            </a:r>
            <a:endParaRPr b="1" i="0" sz="26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Leonardo Assun</a:t>
            </a:r>
            <a:r>
              <a:rPr b="1" lang="pt-BR" sz="2600">
                <a:solidFill>
                  <a:schemeClr val="lt1"/>
                </a:solidFill>
              </a:rPr>
              <a:t>ção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Marcos S</a:t>
            </a:r>
            <a:r>
              <a:rPr b="1" lang="pt-BR" sz="2600">
                <a:solidFill>
                  <a:schemeClr val="lt1"/>
                </a:solidFill>
              </a:rPr>
              <a:t>á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Rafael Menezes</a:t>
            </a:r>
            <a:endParaRPr b="1" i="0" sz="26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121413" y="3670223"/>
            <a:ext cx="1348500" cy="1348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2912" y="3921700"/>
            <a:ext cx="845527" cy="84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7671" y="3662346"/>
            <a:ext cx="1443200" cy="14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298" y="2610728"/>
            <a:ext cx="1019700" cy="9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7992" y="417700"/>
            <a:ext cx="1625733" cy="12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5230" y="3852493"/>
            <a:ext cx="1795375" cy="12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40975" y="1431125"/>
            <a:ext cx="52104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MELI</a:t>
            </a:r>
            <a:r>
              <a:rPr b="0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 quer expandir seus negócios para incluir em sua listagem (oferta) os produtos </a:t>
            </a:r>
            <a:r>
              <a:rPr b="1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FRESCOS</a:t>
            </a:r>
            <a:r>
              <a:rPr b="0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200" u="none" cap="none" strike="noStrike">
              <a:solidFill>
                <a:srgbClr val="46464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40967" y="2052263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A2A2A"/>
                </a:solidFill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Como foi resolvido:</a:t>
            </a:r>
            <a:endParaRPr b="0" i="0" sz="1400" u="none" cap="none" strike="noStrike">
              <a:solidFill>
                <a:srgbClr val="2A2A2A"/>
              </a:solidFill>
              <a:highlight>
                <a:srgbClr val="FFDB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16300" y="607625"/>
            <a:ext cx="5338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b="0" i="0" lang="pt-BR" sz="3000" u="none" cap="none" strike="noStrike">
                <a:solidFill>
                  <a:srgbClr val="00367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pt-BR" sz="3000" u="none" cap="none" strike="noStrike">
                <a:solidFill>
                  <a:srgbClr val="2A2A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Problema</a:t>
            </a:r>
            <a:endParaRPr b="0" i="0" sz="3000" u="none" cap="none" strike="noStrike">
              <a:solidFill>
                <a:srgbClr val="2A2A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525" y="261072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525" y="287665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1525" y="319120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25" y="352227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25" y="385250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25" y="411582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32825" y="2526713"/>
            <a:ext cx="1135650" cy="11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12200" y="1486825"/>
            <a:ext cx="1093061" cy="10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09938" y="1178999"/>
            <a:ext cx="975325" cy="9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29025" y="211825"/>
            <a:ext cx="975318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74750" y="209088"/>
            <a:ext cx="1981796" cy="10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05249" y="1549663"/>
            <a:ext cx="1135650" cy="204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11975" y="128848"/>
            <a:ext cx="880725" cy="9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81225" y="4402725"/>
            <a:ext cx="672000" cy="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45138" y="3151993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210525" y="2067825"/>
            <a:ext cx="863150" cy="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40663" y="1960573"/>
            <a:ext cx="975324" cy="96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125725" y="1793655"/>
            <a:ext cx="920967" cy="9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727425" y="2525025"/>
            <a:ext cx="3964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Construção de um API REST (Java Spring)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Versionamento pelo GIT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Armazenamento H2 e MyS</a:t>
            </a:r>
            <a:r>
              <a:rPr lang="pt-BR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QL</a:t>
            </a: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Qualidade com coverage de código superior a 95%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Documentado em JavaDoc e Swagger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Segurança JTW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677013" y="2711073"/>
            <a:ext cx="1019700" cy="1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955650" y="4115831"/>
            <a:ext cx="1301625" cy="9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536363" y="4085950"/>
            <a:ext cx="920975" cy="9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09941" y="4034741"/>
            <a:ext cx="1566328" cy="7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472150" y="1585400"/>
            <a:ext cx="8103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Inserir um lote de produtos no armazém de distribuição para registrar essa existência no estoque para envio Fullfilment.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Ter as informações necessárias para entender em que setor deve ser armazenada a mercadoria para que fique em bom estado enquanto estiver no almoxarifado e para que se possa mostrar ao colaborador que vai procurar o produto (picking) onde está 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Detectar se há produtos que estão prestes a expirar para tomar alguma medida a esse respeito (pode ser devolvê-los ao Vendedor, jogá-los fora ou realizar alguma ação comercial ou social específica para liquidá-los).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16300" y="607625"/>
            <a:ext cx="53529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b="0" i="0" lang="pt-BR" sz="3000" u="none" cap="none" strike="noStrike">
                <a:solidFill>
                  <a:srgbClr val="00367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pt-BR" sz="3000" u="none" cap="none" strike="noStrike">
                <a:solidFill>
                  <a:srgbClr val="2A2A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Construção da solução:</a:t>
            </a:r>
            <a:endParaRPr b="0" i="0" sz="3000" u="none" cap="none" strike="noStrike">
              <a:solidFill>
                <a:srgbClr val="2A2A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3">
            <a:alphaModFix/>
          </a:blip>
          <a:srcRect b="0" l="39242" r="0" t="34271"/>
          <a:stretch/>
        </p:blipFill>
        <p:spPr>
          <a:xfrm>
            <a:off x="7853050" y="0"/>
            <a:ext cx="1290948" cy="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4402760"/>
            <a:ext cx="738921" cy="74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326" y="490888"/>
            <a:ext cx="863150" cy="8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/>
        </p:nvSpPr>
        <p:spPr>
          <a:xfrm>
            <a:off x="475700" y="1576313"/>
            <a:ext cx="810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Poder consultar o estoque, listar quais produtos estão em qual armazém e dado um produto específico, entender também em qual armazém ele está armazenado.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Cadastrar o pedido de compra para que os colaboradores dentro do Fullfilment possam montar os pedidos para despachá-los.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16300" y="607625"/>
            <a:ext cx="5084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 </a:t>
            </a:r>
            <a:r>
              <a:rPr b="0" i="0" lang="pt-BR" sz="3000" u="none" cap="none" strike="noStrike">
                <a:solidFill>
                  <a:srgbClr val="2A2A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Construção da solução:</a:t>
            </a:r>
            <a:endParaRPr b="0" i="0" sz="3000" u="none" cap="none" strike="noStrike">
              <a:solidFill>
                <a:srgbClr val="2A2A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39242" r="0" t="34271"/>
          <a:stretch/>
        </p:blipFill>
        <p:spPr>
          <a:xfrm>
            <a:off x="7853050" y="0"/>
            <a:ext cx="1290948" cy="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4402760"/>
            <a:ext cx="738921" cy="74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326" y="490888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1824" y="3392800"/>
            <a:ext cx="2175600" cy="16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/>
        </p:nvSpPr>
        <p:spPr>
          <a:xfrm>
            <a:off x="785325" y="1868475"/>
            <a:ext cx="339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Leonardo -&gt; Classe Buyer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Fernando -&gt; Gerenciamento de Delivery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Marcos -&gt; Envío de Senha por e-mail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Rafael -&gt; Classe Armazém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Felipe -&gt; Classe Setor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83999" y="1468950"/>
            <a:ext cx="4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A2A2A"/>
                </a:solidFill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Cada integrante desenvolveu uma funcionalidade nova</a:t>
            </a:r>
            <a:endParaRPr b="0" i="0" sz="1400" u="none" cap="none" strike="noStrike">
              <a:solidFill>
                <a:srgbClr val="2A2A2A"/>
              </a:solidFill>
              <a:highlight>
                <a:srgbClr val="FFDB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16300" y="607625"/>
            <a:ext cx="3926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 </a:t>
            </a:r>
            <a:r>
              <a:rPr b="0" i="0" lang="pt-BR" sz="3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Requisito Bonus</a:t>
            </a:r>
            <a:endParaRPr b="0" i="0" sz="30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25" y="198675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525" y="233587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25" y="268500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1577" y="282900"/>
            <a:ext cx="3012523" cy="4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25" y="305447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25" y="3383238"/>
            <a:ext cx="185900" cy="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/>
        </p:nvSpPr>
        <p:spPr>
          <a:xfrm>
            <a:off x="483175" y="1370875"/>
            <a:ext cx="7470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Iremos mostrar as funcionalidade desenvolvidas como requisitos principais ao longo do desenvolvimento do projeto integrador</a:t>
            </a:r>
            <a:endParaRPr b="0" i="0" sz="1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16300" y="607625"/>
            <a:ext cx="545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b="0" i="0" lang="pt-BR" sz="3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Apresentação ao vivo </a:t>
            </a:r>
            <a:endParaRPr b="0" i="0" sz="3000" u="none" cap="none" strike="noStrik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12936" l="39574" r="19803" t="17623"/>
          <a:stretch/>
        </p:blipFill>
        <p:spPr>
          <a:xfrm>
            <a:off x="8037150" y="4280350"/>
            <a:ext cx="863148" cy="7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5793" y="4513803"/>
            <a:ext cx="628207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9326" y="2025325"/>
            <a:ext cx="4593739" cy="25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622850" y="1171050"/>
            <a:ext cx="5646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85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Gratos.</a:t>
            </a:r>
            <a:endParaRPr b="0" i="0" sz="85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5800" y="3832093"/>
            <a:ext cx="1308200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5442" y="3654500"/>
            <a:ext cx="386409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5">
            <a:alphaModFix/>
          </a:blip>
          <a:srcRect b="0" l="39242" r="0" t="34271"/>
          <a:stretch/>
        </p:blipFill>
        <p:spPr>
          <a:xfrm>
            <a:off x="0" y="0"/>
            <a:ext cx="1998427" cy="105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6">
            <a:alphaModFix/>
          </a:blip>
          <a:srcRect b="-8533" l="0" r="0" t="-8547"/>
          <a:stretch/>
        </p:blipFill>
        <p:spPr>
          <a:xfrm>
            <a:off x="1938325" y="4476526"/>
            <a:ext cx="386400" cy="3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850" y="4309375"/>
            <a:ext cx="1085725" cy="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2265500" y="2757275"/>
            <a:ext cx="6028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69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Perguntas?</a:t>
            </a:r>
            <a:endParaRPr b="0" i="0" sz="69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